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35"/>
    <p:restoredTop sz="94434"/>
  </p:normalViewPr>
  <p:slideViewPr>
    <p:cSldViewPr snapToGrid="0" snapToObjects="1" showGuides="1">
      <p:cViewPr varScale="1">
        <p:scale>
          <a:sx n="118" d="100"/>
          <a:sy n="118" d="100"/>
        </p:scale>
        <p:origin x="3018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71868" y="2173508"/>
            <a:ext cx="2915603" cy="324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71868" y="2173508"/>
            <a:ext cx="2915603" cy="324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5020" y="340767"/>
            <a:ext cx="406929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9298"/>
            <a:ext cx="4859338" cy="850737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35534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43669" y="1131806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207615" y="358310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331193" y="286766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748780" y="265016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507805" y="1871164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478314" y="52502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419993" y="632130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329234" y="57381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371211" y="483026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283938" y="1009234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854478" y="470095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796156" y="577209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705398" y="518897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747382" y="428109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838131" y="201612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281586" y="201612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411742" y="755395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217053" y="601014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494270" y="1072141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435952" y="1179244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345191" y="1120943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387176" y="1030159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451778" y="2544807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493767" y="2454034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600864" y="2496016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542555" y="2603134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274762" y="2529165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529401" y="2315952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475458" y="2415016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391488" y="2361072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430335" y="2277114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350192" y="23683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291872" y="343945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201111" y="285622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243099" y="20161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914442" y="68183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393207" y="840476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435193" y="749715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542288" y="7916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483967" y="898817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332820" y="572701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143669" y="757450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242994" y="799450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184672" y="906543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853610" y="626176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795304" y="733293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704525" y="674981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746513" y="584204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385135" y="4428079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680982" y="3654593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769670" y="48537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811661" y="4762978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918757" y="48049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860442" y="4912067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610668" y="5615116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478084" y="54841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520074" y="5393350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627171" y="543532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568849" y="5542429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147553" y="432269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357022" y="454169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298701" y="4648790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207942" y="4590473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249920" y="4499712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486655" y="59506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528645" y="5859878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635742" y="59018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577434" y="6008966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981174" y="5167448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309641" y="59350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951696" y="382130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893362" y="3928423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802603" y="3870096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844588" y="3779335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327846" y="376638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269526" y="3873507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178767" y="381518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220749" y="3724406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311501" y="3483726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706160" y="3336759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813262" y="33787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754940" y="3485847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664168" y="342751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885111" y="4051680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362291" y="3903496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404274" y="3812734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511371" y="38547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453052" y="3961823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690420" y="3897298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967639" y="436843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909320" y="4475554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818552" y="441721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860544" y="4326453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915119" y="299422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791105" y="332976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833097" y="3238990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940194" y="3280974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881878" y="3388090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872436" y="309657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814124" y="3203704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723352" y="314536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765341" y="3054604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614093" y="331412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823562" y="353311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765240" y="3640231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674480" y="358190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716464" y="3491142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387809" y="3978121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567273" y="41445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609265" y="4053737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716361" y="409572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658054" y="4202838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380826" y="3818409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326979" y="392245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268671" y="4029578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177892" y="39712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219882" y="3880488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421921" y="2446998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314172" y="3320193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533180" y="3245066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640275" y="328703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581953" y="3394155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491188" y="33358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679086" y="2082028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510343" y="2060122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419563" y="20017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461553" y="1911034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568652" y="19530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529309" y="2095408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636404" y="21374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578097" y="2244495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487318" y="218618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812795" y="2650399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919898" y="269238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861576" y="2799499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770804" y="274117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4043158" y="258264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894983" y="1239795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804209" y="118147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846201" y="1090717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953296" y="11327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614213" y="401747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359924" y="1634436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467019" y="167642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408712" y="1783526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317933" y="17252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4135997" y="3034823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4045218" y="297649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4087208" y="2885722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194306" y="2927705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809889" y="3086925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441558" y="1083407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913953" y="1275090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4021051" y="1317089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962735" y="1424203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871963" y="136587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306693" y="345435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413790" y="38743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355470" y="494551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264709" y="436222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445742" y="201612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247283" y="243365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156523" y="201612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921183" y="295465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616455" y="26684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509230" y="2628417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469196" y="272007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560852" y="2775682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827589" y="4608075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151653" y="3794009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243301" y="3849612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298912" y="374239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191688" y="3702360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221932" y="2524533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143668" y="2022571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393626" y="21336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294445" y="2096595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205853" y="2181375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897913" y="2365080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43668" y="2459981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203573" y="419564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295229" y="4251252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350834" y="41440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243608" y="4103986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167935" y="421570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143668" y="4322937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228285" y="512000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143669" y="5081103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172687" y="5227242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200742" y="340685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546134" y="491146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438910" y="4871419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398875" y="496306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490523" y="5018685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716377" y="4862654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749451" y="5117521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800881" y="5018335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701714" y="4981316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664683" y="506608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1110901" y="4986512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166496" y="487929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1059280" y="4839260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1019254" y="4930919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141288" y="4891348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225592" y="411155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317238" y="4167164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372843" y="405992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265618" y="4019898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628610" y="4297887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625181" y="403648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517955" y="3996458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477921" y="40881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569577" y="4143722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692938" y="5610321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431040" y="5583455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522690" y="5639061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578286" y="553182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471075" y="5491795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649987" y="5714711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542760" y="5674694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502727" y="576634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594374" y="5821946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255465" y="557080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323717" y="542061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216493" y="5380584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176459" y="54722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268107" y="5527848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393571" y="4560627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448009" y="360239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539655" y="3657997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595252" y="355076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488042" y="3510733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527012" y="370095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189937" y="41316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1082727" y="4091596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1042693" y="418324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1134341" y="4238848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2103676" y="5345479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996451" y="5305439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956417" y="539708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2048072" y="5452705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665463" y="564857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2102937" y="568809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841039" y="56612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932692" y="5716823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988299" y="560958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881072" y="5569574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2056347" y="5796906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957161" y="5759873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920139" y="5844643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2004904" y="5896076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638875" y="647103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730522" y="6526634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786119" y="641939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678909" y="6379370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709153" y="5201546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1002416" y="619299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1094064" y="6248611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149677" y="614137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1042450" y="6101347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489966" y="466231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880848" y="4810645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781660" y="4773613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693072" y="4858383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447256" y="517466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538906" y="5230282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594509" y="51230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487284" y="5083015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271677" y="5162014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687964" y="6083863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298439" y="5592633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724976" y="5649154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1099929" y="56292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191579" y="5684873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247190" y="5577640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1139964" y="5537622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315238" y="5764956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216051" y="5727928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179033" y="5812706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263795" y="5864141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935230" y="627941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3026877" y="6335005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3082479" y="622778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975257" y="6187753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3014231" y="637796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868607" y="5877527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940296" y="606042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313030" y="6223245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194978" y="6256497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279741" y="6307933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331176" y="6208751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231996" y="6171718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2011983" y="6243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615560" y="5580618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523814" y="5546363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489570" y="5624783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567984" y="5672358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996590" y="384653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2088243" y="3902138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143846" y="3794901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2036623" y="3754886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219006" y="333736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310661" y="3392972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366264" y="328573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259038" y="3245720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298014" y="343593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960949" y="386658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853725" y="3826570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813691" y="39182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905345" y="3973822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467085" y="6546387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614343" y="649476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507119" y="6454739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946684" y="6228418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4038332" y="6284020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4093942" y="6176796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986715" y="6136756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4025689" y="6326976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431446" y="6566465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324220" y="6526426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143668" y="6371791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183161" y="626457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143669" y="6414754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169263" y="212264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858567" y="20161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774478" y="335625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957967" y="273760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228192" y="2725724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308212" y="2726026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302144" y="2680407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400991" y="2702426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313125" y="2773625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291332" y="2849084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368004" y="2787221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427233" y="6063577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507240" y="6063997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501183" y="6018151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600025" y="6040280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512150" y="6111548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490363" y="6187122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567040" y="6125076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833414" y="638756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590223" y="6388021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756452" y="6342287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522711" y="6364281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763557" y="6435467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470845" y="6510127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622114" y="6449062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851925" y="408463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608734" y="4085055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774976" y="4039295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541227" y="4061365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782073" y="4132538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457133" y="4208011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640628" y="4146144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449155" y="5243054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2959747" y="6138862"/>
            <a:ext cx="1302633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141288" y="1066527"/>
            <a:ext cx="4574383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SzPts val="2800"/>
            </a:pPr>
            <a:r>
              <a:rPr lang="en-US" sz="2400" dirty="0"/>
              <a:t>Video Sensing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2080" y="2082028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49597" y="2081971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82080" y="3643169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549597" y="3641341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0"/>
            <a:ext cx="4859338" cy="113074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719945" y="945831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926530" y="945362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1130745"/>
            <a:ext cx="4859338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143669" y="276167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111804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790901"/>
            <a:ext cx="4859338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77820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688011"/>
            <a:ext cx="4859338" cy="11160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675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359568" y="454512"/>
            <a:ext cx="4226561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Play the Drums</a:t>
            </a:r>
            <a:endParaRPr sz="2400" dirty="0"/>
          </a:p>
          <a:p>
            <a:pPr indent="12700"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43670" y="1237320"/>
            <a:ext cx="457199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2047412" y="150943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391190" y="2194054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209546" y="1568056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209545" y="1568058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451173" y="1642756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451173" y="1642757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288761" y="1649514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288761" y="16495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806500" y="4030376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143669" y="5822019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919567" y="1558533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651948" y="1558533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832848" y="2241226"/>
            <a:ext cx="1473836" cy="37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1104484" y="3443215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232681" y="3818799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244480" y="3443215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265387" y="3840986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726583" y="4030375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438939" y="3424684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533597" y="5897561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470104" y="60306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615924" y="5985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143669" y="2828054"/>
            <a:ext cx="4572000" cy="23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333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717179" y="5368706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364139" y="5268288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831578" y="5351124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760122" y="5077533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633061" y="5629397"/>
            <a:ext cx="184731" cy="32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143670" y="6038182"/>
            <a:ext cx="457199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  <p:sp>
        <p:nvSpPr>
          <p:cNvPr id="58" name="Google Shape;1798;p17">
            <a:extLst>
              <a:ext uri="{FF2B5EF4-FFF2-40B4-BE49-F238E27FC236}">
                <a16:creationId xmlns:a16="http://schemas.microsoft.com/office/drawing/2014/main" id="{23FEBF95-3EA3-2949-8658-09047F05C958}"/>
              </a:ext>
            </a:extLst>
          </p:cNvPr>
          <p:cNvSpPr txBox="1"/>
          <p:nvPr/>
        </p:nvSpPr>
        <p:spPr>
          <a:xfrm>
            <a:off x="143669" y="3091624"/>
            <a:ext cx="4572000" cy="23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  <p:sp>
        <p:nvSpPr>
          <p:cNvPr id="59" name="Google Shape;1788;p17">
            <a:extLst>
              <a:ext uri="{FF2B5EF4-FFF2-40B4-BE49-F238E27FC236}">
                <a16:creationId xmlns:a16="http://schemas.microsoft.com/office/drawing/2014/main" id="{51CC1333-4109-464F-A832-E8E72324020E}"/>
              </a:ext>
            </a:extLst>
          </p:cNvPr>
          <p:cNvSpPr txBox="1"/>
          <p:nvPr/>
        </p:nvSpPr>
        <p:spPr>
          <a:xfrm>
            <a:off x="2919565" y="2022225"/>
            <a:ext cx="594361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700"/>
            </a:pPr>
            <a:r>
              <a:rPr lang="en-US" sz="7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endParaRPr dirty="0"/>
          </a:p>
        </p:txBody>
      </p:sp>
      <p:sp>
        <p:nvSpPr>
          <p:cNvPr id="60" name="Google Shape;1788;p17">
            <a:extLst>
              <a:ext uri="{FF2B5EF4-FFF2-40B4-BE49-F238E27FC236}">
                <a16:creationId xmlns:a16="http://schemas.microsoft.com/office/drawing/2014/main" id="{8EAEDB69-9CC3-4EFC-879C-9DCB0E4CF53E}"/>
              </a:ext>
            </a:extLst>
          </p:cNvPr>
          <p:cNvSpPr txBox="1"/>
          <p:nvPr/>
        </p:nvSpPr>
        <p:spPr>
          <a:xfrm>
            <a:off x="3597699" y="1991079"/>
            <a:ext cx="756917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700"/>
            </a:pPr>
            <a:r>
              <a:rPr lang="en-US" sz="7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161179" y="4707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4069604" y="4390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396298" y="5356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860400" y="4961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711819" y="6446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711824" y="4961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860402" y="638966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204419" y="5539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711823" y="11566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719945" y="9585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711823" y="9502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926530" y="9580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842169" y="6129337"/>
            <a:ext cx="1435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831" name="Google Shape;1831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377495" y="615071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842170" y="1446410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indent="-565784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900613" y="2663913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900613" y="2663913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327256" y="3049720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926559" y="2805518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0"/>
            <a:ext cx="4859338" cy="1109651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719945" y="945831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926530" y="945361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1109648"/>
            <a:ext cx="4859338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143669" y="2905099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109696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922370"/>
            <a:ext cx="4859338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90967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628118"/>
            <a:ext cx="4859338" cy="117590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6154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359568" y="387197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00"/>
            </a:pPr>
            <a:r>
              <a:rPr lang="en-US" sz="2400" dirty="0"/>
              <a:t>Keep Away Game</a:t>
            </a:r>
            <a:endParaRPr sz="2400" dirty="0"/>
          </a:p>
          <a:p>
            <a:pPr indent="12700">
              <a:spcBef>
                <a:spcPts val="2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35476" y="1211920"/>
            <a:ext cx="458019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871" name="Google Shape;1871;p19"/>
          <p:cNvSpPr/>
          <p:nvPr/>
        </p:nvSpPr>
        <p:spPr>
          <a:xfrm>
            <a:off x="391142" y="3489122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391145" y="3489123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670" y="3040719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771958" y="1499405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498160" y="2272927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901689" y="1588697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901699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342278" y="1670155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342279" y="16701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479911" y="2272928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1043022" y="1588697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1043022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398939" y="1663394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398939" y="1663394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196640" y="1499405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1024935" y="3382408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1024934" y="4795321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135476" y="5900938"/>
            <a:ext cx="4571998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333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848311" y="2272927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454751" y="1588697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454762" y="1588698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894611" y="1670155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894612" y="16701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816625" y="5859461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753132" y="59925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898952" y="59477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800857" y="3628976"/>
            <a:ext cx="1527176" cy="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R="37465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546507" y="3879626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151865" y="6115264"/>
            <a:ext cx="456380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842169" y="6129337"/>
            <a:ext cx="1336228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927" name="Google Shape;1927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842169" y="1358327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587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905669" y="2664907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905669" y="2664904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826419" y="3046618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859338" cy="111601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719945" y="945832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926530" y="945361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1116011"/>
            <a:ext cx="4859338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728125"/>
            <a:ext cx="4859338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143669" y="5579527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71542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603913"/>
            <a:ext cx="4859338" cy="12001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59121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359568" y="403712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Play Ball</a:t>
            </a:r>
            <a:endParaRPr sz="2400" dirty="0"/>
          </a:p>
          <a:p>
            <a:pPr indent="12700"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43669" y="1250020"/>
            <a:ext cx="45847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966" name="Google Shape;1966;p21"/>
          <p:cNvSpPr txBox="1"/>
          <p:nvPr/>
        </p:nvSpPr>
        <p:spPr>
          <a:xfrm>
            <a:off x="143670" y="2850219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425653" y="155490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1024934" y="3999090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183299" y="6011689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427842" y="1545649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756094" y="2230273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842284" y="1687079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842284" y="1687079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648092" y="2230273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482828" y="1577528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482828" y="157753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724452" y="1652231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724452" y="1652232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795277" y="4794466"/>
            <a:ext cx="1065123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1024928" y="3146007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655701" y="1605620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655702" y="1605620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707042" y="2009966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800"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391142" y="3297238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391145" y="3297237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424718" y="3643738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707659" y="4628437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752273" y="5897561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804480" y="6030637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865549" y="5985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43669" y="5688013"/>
            <a:ext cx="458470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785013" y="1371027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-939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143669" y="522184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an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2021" name="Google Shape;202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289474" y="2076093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289463" y="206601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296194" y="3943437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296194" y="393334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859334" cy="112871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719945" y="945832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926530" y="945361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1128711"/>
            <a:ext cx="4859334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1116012"/>
            <a:ext cx="4859334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426625"/>
            <a:ext cx="4859334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413925"/>
            <a:ext cx="4859334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359568" y="366713"/>
            <a:ext cx="426689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00"/>
            </a:pPr>
            <a:r>
              <a:rPr lang="en-US" sz="2400" dirty="0"/>
              <a:t>Start an Adventure!</a:t>
            </a:r>
            <a:endParaRPr sz="2400" dirty="0"/>
          </a:p>
          <a:p>
            <a:pPr indent="12700">
              <a:spcBef>
                <a:spcPts val="6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822589" y="1193819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619558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304211" y="1797846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536982" y="2512589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536982" y="2512589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618440" y="1657455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618440" y="1657455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458828" y="2164978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35"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678489" y="2512588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678490" y="2512589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741431" y="1650694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741431" y="1650694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423520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755399" y="2164977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734747" y="251258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734749" y="2523794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734747" y="251258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816208" y="1657455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816204" y="165745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586004" y="1565223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585999" y="1565227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209340" y="1499404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467302" y="2366096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467300" y="2366096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629429" y="3855948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629426" y="3855944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829698" y="4155302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166469" y="4434965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96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166469" y="5093963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706529" y="4527760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795430" y="469685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795430" y="5159832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575465" y="2587484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562644" y="2164977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111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744061" y="2950289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881523" y="2950289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700"/>
            </a:pPr>
            <a:r>
              <a:rPr lang="en-US" sz="7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828753"/>
            <a:ext cx="4859334" cy="97527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816054"/>
            <a:ext cx="4859334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143669" y="5917408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874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423066" y="4408386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461370" y="4806145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R="6223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460375" y="4481511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293673" y="3099993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248409" y="5215571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3001874" y="5342655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143669" y="3543920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166004" y="3843666"/>
            <a:ext cx="150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140055" y="6126101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152613" y="4618538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96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504014" y="6130494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504015" y="613049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984934" y="6126101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783792" y="6151531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787877" y="6031190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962584"/>
            <a:ext cx="4859338" cy="84234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143669" y="1131806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207615" y="358310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331193" y="286766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748780" y="265016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507805" y="1871164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478314" y="52502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419993" y="632130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329234" y="57381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371211" y="483026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283938" y="1009234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854478" y="470095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796156" y="577209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705398" y="518897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747382" y="428109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838131" y="201612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281586" y="201612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411742" y="755395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217053" y="601014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494270" y="1072141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435952" y="1179244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345191" y="1120943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387176" y="1030159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451778" y="2544807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493767" y="2454034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600864" y="2496016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542555" y="2603134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274762" y="2529165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529401" y="2315952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475458" y="2415016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391488" y="2361072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430335" y="2277114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350192" y="23683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291872" y="343945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201111" y="285622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243099" y="20161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914442" y="68183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393207" y="840476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435193" y="749715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542288" y="7916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483967" y="898817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332820" y="572701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143669" y="757450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242994" y="799450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184672" y="906543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853610" y="626176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795304" y="733293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704525" y="674981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746513" y="584204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385135" y="4428079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680982" y="3654593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769670" y="48537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811661" y="4762978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918757" y="48049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860442" y="4912067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610668" y="5615116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478084" y="54841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520074" y="5393350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627171" y="543532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568849" y="5542429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147553" y="4322694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357022" y="454169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298701" y="4648790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207942" y="4590473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249920" y="4499712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486655" y="59506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528645" y="5859878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635742" y="590187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577434" y="6008966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981174" y="5167448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309641" y="59350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951696" y="382130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893362" y="3928423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802603" y="3870096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844588" y="3779335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327846" y="376638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269526" y="3873507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178767" y="381518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220749" y="3724406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311501" y="3483726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706160" y="3336759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813262" y="33787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754940" y="3485847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664168" y="342751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885111" y="4051680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362291" y="3903496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404274" y="3812734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511371" y="38547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453052" y="3961823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690420" y="3897298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967639" y="4368436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909320" y="4475554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818552" y="441721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860544" y="4326453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915119" y="299422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791105" y="332976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833097" y="3238990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940194" y="3280974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881878" y="3388090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872436" y="309657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814124" y="3203704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723352" y="314536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765341" y="3054604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614093" y="331412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823562" y="353311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765240" y="3640231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674480" y="358190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716464" y="3491142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387809" y="3978121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567273" y="41445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609265" y="4053737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716361" y="409572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658054" y="4202838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380826" y="3818409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326979" y="392245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268671" y="4029578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177892" y="397125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219882" y="3880488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421921" y="2446998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314172" y="3320193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533180" y="3245066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640275" y="328703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581953" y="3394155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491188" y="333582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679086" y="2082028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510343" y="2060122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419563" y="20017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461553" y="1911034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568652" y="19530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529309" y="2095408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636404" y="21374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578097" y="2244495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487318" y="218618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812795" y="2650399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919898" y="269238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861576" y="2799499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770804" y="274117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4043158" y="258264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894983" y="1239795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804209" y="118147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846201" y="1090717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953296" y="113270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614213" y="401747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359924" y="1634436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467019" y="167642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408712" y="1783526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317933" y="17252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4135997" y="3034823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4045218" y="297649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4087208" y="2885722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194306" y="2927705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809889" y="3086925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441558" y="1083407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913953" y="1275090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4021051" y="1317089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962735" y="1424203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871963" y="136587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306693" y="345435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413790" y="38743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355470" y="494551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264709" y="436222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445742" y="201612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247283" y="243365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156523" y="201612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921183" y="295465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616455" y="26684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509230" y="2628417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469196" y="272007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560852" y="2775682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827589" y="4608075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151653" y="3794009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243301" y="3849612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298912" y="374239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191688" y="3702360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221932" y="2524533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143668" y="2022571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393626" y="21336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294445" y="2096595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205853" y="2181375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897913" y="2365080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143668" y="2459981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203573" y="419564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295229" y="4251252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350834" y="41440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243608" y="4103986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167935" y="421570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143668" y="4322937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228285" y="512000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143669" y="5081103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172687" y="5227242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200742" y="340685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546134" y="4911460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438910" y="4871419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398875" y="496306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490523" y="5018685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716377" y="4862654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749451" y="5117521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800881" y="5018335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701714" y="4981316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664683" y="506608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1110901" y="4986512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166496" y="487929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1059280" y="4839260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1019254" y="4930919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141288" y="4891348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225592" y="411155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317238" y="4167164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372843" y="405992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265618" y="4019898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628610" y="4297887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625181" y="403648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517955" y="3996458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477921" y="40881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569577" y="4143722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692938" y="5610321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431040" y="5583455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522690" y="5639061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578286" y="553182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471075" y="5491795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649987" y="5714711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542760" y="5674694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502727" y="576634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594374" y="5821946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255465" y="5570800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323717" y="542061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216493" y="5380584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176459" y="54722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268107" y="5527848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393571" y="4560627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448009" y="3602393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539655" y="3657997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595252" y="355076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488042" y="3510733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527012" y="370095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189937" y="41316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1082727" y="4091596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1042693" y="418324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1134341" y="4238848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2103676" y="5345479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996451" y="5305439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956417" y="539708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2048072" y="5452705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665463" y="564857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2102937" y="568809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841039" y="56612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932692" y="5716823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988299" y="560958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881072" y="5569574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2056347" y="5796906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957161" y="5759873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920139" y="5844643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2004904" y="5896076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638875" y="6471030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730522" y="6526634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786119" y="641939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678909" y="6379370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709153" y="5201546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1002416" y="619299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1094064" y="6248611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149677" y="614137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1042450" y="6101347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489966" y="4662316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880848" y="4810645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781660" y="4773613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693072" y="4858383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447256" y="517466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538906" y="5230282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594509" y="5123056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487284" y="5083015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271677" y="5162014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687964" y="6083863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298439" y="5592633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724976" y="5649154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1099929" y="56292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191579" y="5684873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247190" y="5577640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1139964" y="5537622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315238" y="5764956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216051" y="5727928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179033" y="5812706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263795" y="5864141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935230" y="627941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3026877" y="6335005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3082479" y="622778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975257" y="6187753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3014231" y="637796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868607" y="5877527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940296" y="606042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313030" y="6223245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194978" y="6256497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279741" y="6307933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331176" y="6208751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231996" y="6171718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2011983" y="6243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615560" y="5580618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523814" y="5546363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489570" y="5624783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567984" y="5672358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996590" y="384653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2088243" y="3902138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143846" y="3794901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2036623" y="3754886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219006" y="333736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310661" y="3392972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366264" y="328573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259038" y="3245720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298014" y="343593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960949" y="386658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853725" y="3826570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813691" y="391821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905345" y="3973822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467085" y="6546387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614343" y="6494769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507119" y="6454739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946684" y="6228418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4038332" y="6284020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4093942" y="6176796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986715" y="6136756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4025689" y="6326976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431446" y="6566465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324220" y="6526426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143668" y="6371791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183161" y="626457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143669" y="6414754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169263" y="212264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858567" y="20161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774478" y="335625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957967" y="273760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228192" y="2725724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308212" y="2726026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302144" y="2680407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400991" y="2702426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313125" y="2773625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291332" y="2849084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368004" y="2787221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427233" y="6063577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507240" y="6063997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501183" y="6018151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600025" y="6040280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512150" y="6111548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490363" y="6187122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567040" y="6125076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833414" y="638756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590223" y="6388021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756452" y="6342287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522711" y="6364281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763557" y="6435467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470845" y="6510127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622114" y="6449062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851925" y="408463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608734" y="4085055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774976" y="4039295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541227" y="4061365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782073" y="4132538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457133" y="4208011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640628" y="4146144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2866344" y="6138862"/>
            <a:ext cx="1396036" cy="19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406" name="Google Shape;1406;p9"/>
          <p:cNvSpPr txBox="1"/>
          <p:nvPr/>
        </p:nvSpPr>
        <p:spPr>
          <a:xfrm>
            <a:off x="1058068" y="2246312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9525">
              <a:buClr>
                <a:srgbClr val="CEE2FF"/>
              </a:buClr>
              <a:buSzPts val="1600"/>
            </a:pPr>
            <a:r>
              <a:rPr lang="en-US" sz="1600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indent="-156845">
              <a:spcBef>
                <a:spcPts val="15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indent="-156845">
              <a:spcBef>
                <a:spcPts val="600"/>
              </a:spcBef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143670" y="1168127"/>
            <a:ext cx="4572001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SzPts val="2800"/>
            </a:pPr>
            <a:r>
              <a:rPr lang="en-US" sz="2400" dirty="0"/>
              <a:t>Video Sensing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842169" y="6129337"/>
            <a:ext cx="1348928" cy="22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389218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785013" y="1465261"/>
            <a:ext cx="3289301" cy="21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224515" y="2955010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224515" y="2955009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928286" y="3803649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1036720" y="3803650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389413" y="3426459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0"/>
            <a:ext cx="4859336" cy="1087231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719945" y="945831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926530" y="945362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1103412"/>
            <a:ext cx="4859336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1090713"/>
            <a:ext cx="4859336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837828"/>
            <a:ext cx="4859336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825128"/>
            <a:ext cx="4859336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408611"/>
            <a:ext cx="4859336" cy="1395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395912"/>
            <a:ext cx="4859336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359569" y="411165"/>
            <a:ext cx="4070968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Pet the Cat</a:t>
            </a:r>
            <a:endParaRPr sz="2400" dirty="0"/>
          </a:p>
          <a:p>
            <a:pPr indent="12700">
              <a:spcBef>
                <a:spcPts val="3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43670" y="1224620"/>
            <a:ext cx="4572000" cy="25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437646" y="2182763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3073596" y="3962022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3073597" y="4520822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175668" y="1552593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175675" y="156298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B79A9B-5B8F-413B-84D6-42269F8A9BD4}"/>
              </a:ext>
            </a:extLst>
          </p:cNvPr>
          <p:cNvGrpSpPr/>
          <p:nvPr/>
        </p:nvGrpSpPr>
        <p:grpSpPr>
          <a:xfrm>
            <a:off x="1089412" y="1627282"/>
            <a:ext cx="417284" cy="425920"/>
            <a:chOff x="945743" y="1425670"/>
            <a:chExt cx="417284" cy="425920"/>
          </a:xfrm>
        </p:grpSpPr>
        <p:sp>
          <p:nvSpPr>
            <p:cNvPr id="1481" name="Google Shape;1481;p11"/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3" name="Google Shape;1483;p11"/>
          <p:cNvSpPr/>
          <p:nvPr/>
        </p:nvSpPr>
        <p:spPr>
          <a:xfrm>
            <a:off x="1148552" y="3757090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899040" y="4062640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143670" y="2998158"/>
            <a:ext cx="457200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143670" y="5555321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98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426101" y="1562578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843328" y="2182764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463014" y="3872883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657707" y="4246125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500"/>
            </a:pPr>
            <a:r>
              <a:rPr lang="en-US" sz="5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2131795" y="3638439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482797" y="5770561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419304" y="59036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565124" y="58588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988349" y="3366281"/>
            <a:ext cx="1442189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152524" y="5938533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842169" y="6129337"/>
            <a:ext cx="1435100" cy="22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527" name="Google Shape;152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377495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286669" y="2105202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296194" y="2114715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842169" y="1482587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143670" y="590756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Animate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500163" y="2399092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286669" y="3927195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296194" y="3936706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500161" y="4128778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5740"/>
            <a:ext cx="4859338" cy="113648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719945" y="945831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926530" y="945362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1130745"/>
            <a:ext cx="4859338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111804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567112"/>
            <a:ext cx="4859338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5544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550880" y="4095113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596887"/>
            <a:ext cx="4859338" cy="12071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58418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359569" y="392112"/>
            <a:ext cx="3827965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sz="2400" dirty="0"/>
              <a:t>Animate</a:t>
            </a:r>
            <a:endParaRPr sz="2400" dirty="0"/>
          </a:p>
          <a:p>
            <a:pPr indent="12700">
              <a:spcBef>
                <a:spcPts val="4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43670" y="13008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569" name="Google Shape;1569;p13"/>
          <p:cNvSpPr txBox="1"/>
          <p:nvPr/>
        </p:nvSpPr>
        <p:spPr>
          <a:xfrm>
            <a:off x="143670" y="375192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43671" y="5774837"/>
            <a:ext cx="4571999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669181" y="4251186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669182" y="4251187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697939" y="1624519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844577" y="2245642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969306" y="2746023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969307" y="27564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2050765" y="1734616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2050765" y="1734612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425098" y="2245643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669182" y="2808369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669182" y="280836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748200" y="1731098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748200" y="173109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3047367" y="4469672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</a:p>
          <a:p>
            <a:pPr indent="12700">
              <a:buClr>
                <a:srgbClr val="636466"/>
              </a:buClr>
              <a:buSzPts val="900"/>
            </a:pPr>
            <a:endParaRPr lang="en-US" sz="1200" dirty="0"/>
          </a:p>
          <a:p>
            <a:pPr indent="12700">
              <a:buClr>
                <a:srgbClr val="636466"/>
              </a:buClr>
              <a:buSzPts val="900"/>
            </a:pPr>
            <a:endParaRPr lang="en-US" sz="1200" dirty="0"/>
          </a:p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3062130" y="1688229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3062129" y="2907429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3084157" y="2088905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3084157" y="2088905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818016" y="2628347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707767" y="5910261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644274" y="60433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790094" y="59985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899570" y="1793691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808129" y="2433263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160465" y="4548322"/>
            <a:ext cx="1352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167723" y="5077221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1202839" y="6033107"/>
            <a:ext cx="233349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your sprite.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842169" y="6129337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377495" y="61389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289475" y="2066011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289463" y="206601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842169" y="1467547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143670" y="56402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986104" y="4722649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1094539" y="4722650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323104" y="2507411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296194" y="3933341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296194" y="3933340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387888" y="4183835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859332" cy="113506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1135061"/>
            <a:ext cx="4859332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1122362"/>
            <a:ext cx="4859332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3077007"/>
            <a:ext cx="4859332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3064307"/>
            <a:ext cx="4859332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359569" y="392112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800"/>
            </a:pPr>
            <a:r>
              <a:rPr lang="en-US" dirty="0"/>
              <a:t>Pop a Balloon</a:t>
            </a:r>
            <a:endParaRPr dirty="0"/>
          </a:p>
          <a:p>
            <a:pPr indent="12700">
              <a:spcBef>
                <a:spcPts val="400"/>
              </a:spcBef>
              <a:buSzPts val="900"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43670" y="1300820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43670" y="3243919"/>
            <a:ext cx="45719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391142" y="3940326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391145" y="3940326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416406" y="1718192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418813"/>
            <a:ext cx="4859332" cy="13852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389930"/>
            <a:ext cx="4859332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143671" y="5570620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1101129" y="3792511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418914" y="1701973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700537" y="2401838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640423" y="1761944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640424" y="1761943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827012" y="1815314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827006" y="1815315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632813" y="2386597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467547" y="1733855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467548" y="17338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709174" y="180855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709174" y="180855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647897" y="5719761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584404" y="5852837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730224" y="5808079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925782" y="3920761"/>
            <a:ext cx="1323976" cy="3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721207" y="3881752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143671" y="5919083"/>
            <a:ext cx="4571998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161179" y="458023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4069604" y="426314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396298" y="522980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860400" y="483444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711819" y="631984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711824" y="483433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860402" y="626266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204419" y="541270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711823" y="1143951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719945" y="945832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711823" y="937578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926530" y="945363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842169" y="1454289"/>
            <a:ext cx="3227434" cy="30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indent="-38925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290834" y="2105315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498408" y="2932566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313042" y="3070095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899511" y="3026690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289463" y="2105302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289919" y="3918697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497277" y="4746818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312109" y="4883510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896917" y="4840128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289919" y="3918697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314352" y="4714419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896917" y="4840128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287355" y="3918685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760891" y="2860815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675715" y="2860816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1004485" y="4676915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1112920" y="4676916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742" name="Google Shape;1742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377495" y="613996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668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Roboto Black</vt:lpstr>
      <vt:lpstr>Roboto Medium</vt:lpstr>
      <vt:lpstr>Montserrat Black</vt:lpstr>
      <vt:lpstr>Helvetica Neue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Hans</cp:lastModifiedBy>
  <cp:revision>36</cp:revision>
  <cp:lastPrinted>2019-06-15T16:28:30Z</cp:lastPrinted>
  <dcterms:modified xsi:type="dcterms:W3CDTF">2021-01-29T23:17:38Z</dcterms:modified>
</cp:coreProperties>
</file>